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4" dt="2024-11-05T13:23:16.9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/>
    <p:restoredTop sz="69388" autoAdjust="0"/>
  </p:normalViewPr>
  <p:slideViewPr>
    <p:cSldViewPr snapToGrid="0" snapToObjects="1">
      <p:cViewPr varScale="1">
        <p:scale>
          <a:sx n="93" d="100"/>
          <a:sy n="93" d="100"/>
        </p:scale>
        <p:origin x="236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5T14:16:26.603" v="4231" actId="20577"/>
      <pc:docMkLst>
        <pc:docMk/>
      </pc:docMkLst>
      <pc:sldChg chg="modSp mod">
        <pc:chgData name="LELLO MOLINARIO" userId="675167b3-0327-4eb0-b712-ad5d2d77a8a3" providerId="ADAL" clId="{828FBF63-8AE4-4B7E-BA65-5052B5CCEA5B}" dt="2024-11-05T13:15:25.732" v="3518" actId="20577"/>
        <pc:sldMkLst>
          <pc:docMk/>
          <pc:sldMk cId="0" sldId="256"/>
        </pc:sldMkLst>
        <pc:spChg chg="mod">
          <ac:chgData name="LELLO MOLINARIO" userId="675167b3-0327-4eb0-b712-ad5d2d77a8a3" providerId="ADAL" clId="{828FBF63-8AE4-4B7E-BA65-5052B5CCEA5B}" dt="2024-11-05T13:15:25.732" v="3518" actId="20577"/>
          <ac:spMkLst>
            <pc:docMk/>
            <pc:sldMk cId="0" sldId="256"/>
            <ac:spMk id="9" creationId="{5D4E1818-6731-FC82-1889-9F515961142E}"/>
          </ac:spMkLst>
        </pc:spChg>
      </pc:sldChg>
      <pc:sldChg chg="modNotesTx">
        <pc:chgData name="LELLO MOLINARIO" userId="675167b3-0327-4eb0-b712-ad5d2d77a8a3" providerId="ADAL" clId="{828FBF63-8AE4-4B7E-BA65-5052B5CCEA5B}" dt="2024-11-05T14:05:36.625" v="4133" actId="20577"/>
        <pc:sldMkLst>
          <pc:docMk/>
          <pc:sldMk cId="0" sldId="259"/>
        </pc:sldMkLst>
      </pc:sldChg>
      <pc:sldChg chg="modNotesTx">
        <pc:chgData name="LELLO MOLINARIO" userId="675167b3-0327-4eb0-b712-ad5d2d77a8a3" providerId="ADAL" clId="{828FBF63-8AE4-4B7E-BA65-5052B5CCEA5B}" dt="2024-11-05T13:35:41.679" v="3723" actId="20577"/>
        <pc:sldMkLst>
          <pc:docMk/>
          <pc:sldMk cId="0" sldId="260"/>
        </pc:sldMkLst>
      </pc:sldChg>
      <pc:sldChg chg="modSp mod modNotesTx">
        <pc:chgData name="LELLO MOLINARIO" userId="675167b3-0327-4eb0-b712-ad5d2d77a8a3" providerId="ADAL" clId="{828FBF63-8AE4-4B7E-BA65-5052B5CCEA5B}" dt="2024-11-05T13:30:34.380" v="3646" actId="20577"/>
        <pc:sldMkLst>
          <pc:docMk/>
          <pc:sldMk cId="0" sldId="261"/>
        </pc:sldMkLst>
        <pc:spChg chg="mod">
          <ac:chgData name="LELLO MOLINARIO" userId="675167b3-0327-4eb0-b712-ad5d2d77a8a3" providerId="ADAL" clId="{828FBF63-8AE4-4B7E-BA65-5052B5CCEA5B}" dt="2024-11-04T15:23:47.048" v="3134" actId="1036"/>
          <ac:spMkLst>
            <pc:docMk/>
            <pc:sldMk cId="0" sldId="261"/>
            <ac:spMk id="11" creationId="{00000000-0000-0000-0000-000000000000}"/>
          </ac:spMkLst>
        </pc:spChg>
      </pc:sldChg>
      <pc:sldChg chg="modSp mod modNotesTx">
        <pc:chgData name="LELLO MOLINARIO" userId="675167b3-0327-4eb0-b712-ad5d2d77a8a3" providerId="ADAL" clId="{828FBF63-8AE4-4B7E-BA65-5052B5CCEA5B}" dt="2024-11-05T14:11:52.764" v="4200" actId="20577"/>
        <pc:sldMkLst>
          <pc:docMk/>
          <pc:sldMk cId="0" sldId="262"/>
        </pc:sldMkLst>
        <pc:spChg chg="mod">
          <ac:chgData name="LELLO MOLINARIO" userId="675167b3-0327-4eb0-b712-ad5d2d77a8a3" providerId="ADAL" clId="{828FBF63-8AE4-4B7E-BA65-5052B5CCEA5B}" dt="2024-11-04T15:28:17.565" v="3265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LELLO MOLINARIO" userId="675167b3-0327-4eb0-b712-ad5d2d77a8a3" providerId="ADAL" clId="{828FBF63-8AE4-4B7E-BA65-5052B5CCEA5B}" dt="2024-11-05T14:11:29.066" v="4195" actId="207"/>
          <ac:spMkLst>
            <pc:docMk/>
            <pc:sldMk cId="0" sldId="262"/>
            <ac:spMk id="20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5T14:12:42.138" v="4204" actId="20577"/>
        <pc:sldMkLst>
          <pc:docMk/>
          <pc:sldMk cId="0" sldId="263"/>
        </pc:sldMkLst>
      </pc:sldChg>
      <pc:sldChg chg="modSp mod modNotesTx">
        <pc:chgData name="LELLO MOLINARIO" userId="675167b3-0327-4eb0-b712-ad5d2d77a8a3" providerId="ADAL" clId="{828FBF63-8AE4-4B7E-BA65-5052B5CCEA5B}" dt="2024-11-05T13:49:20.879" v="4081" actId="6549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5T13:50:19.538" v="4128" actId="20577"/>
        <pc:sldMkLst>
          <pc:docMk/>
          <pc:sldMk cId="2013863633" sldId="267"/>
        </pc:sldMkLst>
      </pc:sldChg>
      <pc:sldChg chg="addSp delSp modSp add mod ord setBg modNotesTx">
        <pc:chgData name="LELLO MOLINARIO" userId="675167b3-0327-4eb0-b712-ad5d2d77a8a3" providerId="ADAL" clId="{828FBF63-8AE4-4B7E-BA65-5052B5CCEA5B}" dt="2024-11-05T14:16:26.603" v="4231" actId="20577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finally we made some more considerations.</a:t>
            </a:r>
          </a:p>
          <a:p>
            <a:r>
              <a:rPr lang="en-US" dirty="0"/>
              <a:t>Using this system we noticed strengths and weaknesses.</a:t>
            </a:r>
          </a:p>
          <a:p>
            <a:r>
              <a:rPr lang="en-US" dirty="0"/>
              <a:t>The strengths are:</a:t>
            </a:r>
          </a:p>
          <a:p>
            <a:r>
              <a:rPr lang="en-US" dirty="0"/>
              <a:t>System scalability (the system can be implemented with other hardware and features very easily);</a:t>
            </a:r>
          </a:p>
          <a:p>
            <a:r>
              <a:rPr lang="en-US" dirty="0"/>
              <a:t>Ease of code implementation;</a:t>
            </a:r>
          </a:p>
          <a:p>
            <a:r>
              <a:rPr lang="en-US" dirty="0"/>
              <a:t>Automatic execution of tests;</a:t>
            </a:r>
          </a:p>
          <a:p>
            <a:r>
              <a:rPr lang="en-US" dirty="0"/>
              <a:t>Portability of the system;</a:t>
            </a:r>
          </a:p>
          <a:p>
            <a:r>
              <a:rPr lang="en-US" dirty="0"/>
              <a:t>The weaknesses are:</a:t>
            </a:r>
          </a:p>
          <a:p>
            <a:r>
              <a:rPr lang="en-US" dirty="0"/>
              <a:t>Use tied to the duration of a limited power system in which it is mounted;</a:t>
            </a:r>
          </a:p>
          <a:p>
            <a:r>
              <a:rPr lang="en-US" dirty="0"/>
              <a:t>Extended code execution time (time needed to retrieve the packets needed to "capture" the keys especially by activating the "verbose mode" of the </a:t>
            </a:r>
            <a:r>
              <a:rPr lang="en-US" dirty="0" err="1"/>
              <a:t>besside</a:t>
            </a:r>
            <a:r>
              <a:rPr lang="en-US" dirty="0"/>
              <a:t>-ng and </a:t>
            </a:r>
            <a:r>
              <a:rPr lang="en-US" dirty="0" err="1"/>
              <a:t>aircrack</a:t>
            </a:r>
            <a:r>
              <a:rPr lang="en-US" dirty="0"/>
              <a:t>-ng applications).</a:t>
            </a:r>
          </a:p>
          <a:p>
            <a:r>
              <a:rPr lang="en-US" dirty="0"/>
              <a:t>Furthermore, using this system we also noticed OPPORTUNITIES and THREATS</a:t>
            </a:r>
          </a:p>
          <a:p>
            <a:r>
              <a:rPr lang="en-US" dirty="0"/>
              <a:t>OPPORTUNITIES are: possibility of use even with little or no initial training because all the execution can be automated;</a:t>
            </a:r>
          </a:p>
          <a:p>
            <a:r>
              <a:rPr lang="en-US" dirty="0"/>
              <a:t> and for this reason it is very User Friendly (it is very easy to use!) </a:t>
            </a:r>
          </a:p>
          <a:p>
            <a:r>
              <a:rPr lang="en-US"/>
              <a:t>We have thought of only one big THREAT and that is: </a:t>
            </a:r>
          </a:p>
          <a:p>
            <a:r>
              <a:rPr lang="en-US"/>
              <a:t>the direct responsibility of the user on the automated system and the consequent possibility of being reported to the Authorities for improper use.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Well, we also considered future developments,</a:t>
            </a:r>
          </a:p>
          <a:p>
            <a:r>
              <a:rPr lang="en-US" dirty="0"/>
              <a:t>such as the possibility of using AI to test networks and extending the capabilities to test emerging wireless standards</a:t>
            </a:r>
          </a:p>
          <a:p>
            <a:r>
              <a:rPr lang="en-US" dirty="0"/>
              <a:t>(currently in our system, although it was possible, we have not tested other wifi standards such as those used in Smart Agriculture). </a:t>
            </a:r>
          </a:p>
          <a:p>
            <a:r>
              <a:rPr lang="en-US" dirty="0"/>
              <a:t>We also considered the possibility of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presentation is over.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 you for your attention.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 </a:t>
            </a:r>
            <a:r>
              <a:rPr lang="en-US" dirty="0"/>
              <a:t>If you have any questions, we will be happy to answer them.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Thanks Federico.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Now let's explain the hardware components we used: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geolocalizing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small aside: we thought that this module would also be useful for future implementations: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In fact, if the system could been mounted on an unmanned vehicle, once it reached the chosen coordinates it could have started the tests automatically.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Finally, a USB Wi-Fi adapter that supports monitor mode for packet capture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we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and global variables we were able to acquire the information necessary to test the wifi networks we prepared.</a:t>
            </a:r>
          </a:p>
          <a:p>
            <a:endParaRPr lang="en-US" dirty="0"/>
          </a:p>
          <a:p>
            <a:r>
              <a:rPr lang="en-US" dirty="0"/>
              <a:t>To do this we used tools at our disposal such as Aircrack, Besside and Nmap.</a:t>
            </a:r>
          </a:p>
          <a:p>
            <a:r>
              <a:rPr lang="en-US" dirty="0"/>
              <a:t>In this last case I would like to say that we decided to use the nmap command for several reasons: the most important is the possibility of using specific scripts.</a:t>
            </a:r>
          </a:p>
          <a:p>
            <a:r>
              <a:rPr lang="en-US" dirty="0"/>
              <a:t>In particular Nmap Scripting Engine (NSE) which is one of the most powerful and flexible features of Nmap that allows us to manage even the most demanding vulnerability checks.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 </a:t>
            </a:r>
          </a:p>
          <a:p>
            <a:r>
              <a:rPr lang="en-US" dirty="0"/>
              <a:t>after starting it, the coordinates are read and the Google Maps URL is generated.</a:t>
            </a:r>
          </a:p>
          <a:p>
            <a:r>
              <a:rPr lang="en-US" dirty="0"/>
              <a:t>After that,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'besside-ng' which will generate a log file and two *.cap files (one file for WEP networks and one file for WPA networks).</a:t>
            </a:r>
          </a:p>
          <a:p>
            <a:r>
              <a:rPr lang="en-US" dirty="0"/>
              <a:t>When a useful 'handshake' is detected or enough network packets are captured, aircrack-ng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found testing networks and continue until it finds the appropriate password for the network.</a:t>
            </a:r>
          </a:p>
          <a:p>
            <a:endParaRPr lang="en-US" dirty="0"/>
          </a:p>
          <a:p>
            <a:r>
              <a:rPr lang="en-US" dirty="0"/>
              <a:t>In our case there are networks that we are not interested in (since they are outside our test area), so the system refuses the scan.</a:t>
            </a:r>
          </a:p>
          <a:p>
            <a:r>
              <a:rPr lang="en-US" dirty="0"/>
              <a:t>Once this first phase is completed, it performs the vulnerability scan via nmap.</a:t>
            </a:r>
          </a:p>
          <a:p>
            <a:r>
              <a:rPr lang="en-US" dirty="0"/>
              <a:t>To do this, the program automatically connects to the previously scanned networks and starts looking for vulnerabilities in the network access point and its clients. </a:t>
            </a:r>
          </a:p>
          <a:p>
            <a:r>
              <a:rPr lang="en-US" dirty="0"/>
              <a:t>Once this process is completed, all the acquired information is transferred into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security protocol and encryption.</a:t>
            </a:r>
          </a:p>
          <a:p>
            <a:r>
              <a:rPr lang="en-US" dirty="0"/>
              <a:t>One called "SOSSU" which uses WPA2 as authentication method. </a:t>
            </a:r>
          </a:p>
          <a:p>
            <a:r>
              <a:rPr lang="en-US" dirty="0"/>
              <a:t>One called "TP-LINK" which uses WEP as authentication method.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which is open.</a:t>
            </a:r>
          </a:p>
          <a:p>
            <a:r>
              <a:rPr lang="en-US" dirty="0"/>
              <a:t>In all of them passwords were found (obviously where passwords can be found, in our last case MYASUS is an open network)</a:t>
            </a:r>
          </a:p>
          <a:p>
            <a:r>
              <a:rPr lang="en-US" dirty="0"/>
              <a:t>and also we found several vulnerabilities in their clients: TP-LINK was an exception since no clients was connected.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 if the system had no restrictions it could have tried to hack all the networks in its range</a:t>
            </a:r>
          </a:p>
          <a:p>
            <a:r>
              <a:rPr lang="en-US" dirty="0"/>
              <a:t>and for this reason we made a series of considerations:</a:t>
            </a:r>
          </a:p>
          <a:p>
            <a:r>
              <a:rPr lang="en-US" dirty="0"/>
              <a:t>The system should be used only on networks with explicit authorization to avoid legal problems.</a:t>
            </a:r>
          </a:p>
          <a:p>
            <a:r>
              <a:rPr lang="en-US" dirty="0"/>
              <a:t>In case of acquisition of network vulnerabilities, protocols for the management and storage of all acquired network data must be guaranteed.</a:t>
            </a:r>
          </a:p>
          <a:p>
            <a:r>
              <a:rPr lang="en-US" dirty="0"/>
              <a:t>In case we have to do a test for other people there must necessarily be a clear way to report the vulnerabilities to the owners of the network being tested</a:t>
            </a:r>
          </a:p>
          <a:p>
            <a:r>
              <a:rPr lang="en-US" dirty="0"/>
              <a:t>(in our case we record everything, every data in a csv file)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 </a:t>
            </a:r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https://github.com/lmolinario/Network_Security_Project.git</a:t>
            </a: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62714" y="3056404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Security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Protocol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64076" y="61799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>
                <a:solidFill>
                  <a:schemeClr val="bg1"/>
                </a:solidFill>
              </a:rPr>
              <a:t>*= No clients </a:t>
            </a:r>
            <a:r>
              <a:rPr lang="it-IT" dirty="0" err="1">
                <a:solidFill>
                  <a:schemeClr val="bg1"/>
                </a:solidFill>
              </a:rPr>
              <a:t>connected</a:t>
            </a:r>
            <a:endParaRPr lang="en-IT" dirty="0">
              <a:solidFill>
                <a:schemeClr val="bg1"/>
              </a:solidFill>
            </a:endParaRPr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33901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</TotalTime>
  <Words>1689</Words>
  <Application>Microsoft Office PowerPoint</Application>
  <PresentationFormat>Personalizzato</PresentationFormat>
  <Paragraphs>204</Paragraphs>
  <Slides>15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Inter</vt:lpstr>
      <vt:lpstr>DM Sans Medium</vt:lpstr>
      <vt:lpstr>Aptos SemiBold</vt:lpstr>
      <vt:lpstr>Arial</vt:lpstr>
      <vt:lpstr>Aptos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2024-11-05T14:16:32Z</dcterms:modified>
</cp:coreProperties>
</file>